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0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03/01/2020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f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27" y="2718612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73" y="2874406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84" y="261542"/>
            <a:ext cx="3239769" cy="1823869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26" y="87067"/>
            <a:ext cx="4451125" cy="1101653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4" y="1743506"/>
            <a:ext cx="4693674" cy="938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1120"/>
            <a:ext cx="3270233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4</cp:revision>
  <dcterms:created xsi:type="dcterms:W3CDTF">2020-01-03T16:18:33Z</dcterms:created>
  <dcterms:modified xsi:type="dcterms:W3CDTF">2020-01-04T10:33:36Z</dcterms:modified>
</cp:coreProperties>
</file>